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71" r:id="rId4"/>
    <p:sldId id="292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72" r:id="rId13"/>
    <p:sldId id="26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94" r:id="rId23"/>
    <p:sldId id="295" r:id="rId24"/>
    <p:sldId id="281" r:id="rId25"/>
    <p:sldId id="283" r:id="rId26"/>
    <p:sldId id="270" r:id="rId27"/>
    <p:sldId id="256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7" r:id="rId37"/>
    <p:sldId id="293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3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33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73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9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63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279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179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68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268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762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205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79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FD87-9113-43D0-80E5-A576FE6EABCD}" type="datetimeFigureOut">
              <a:rPr lang="pl-PL" smtClean="0"/>
              <a:t>26.11.2019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19290-D09D-4877-BB15-DE7C00C17E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0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20"/>
            <a:ext cx="12192000" cy="6429375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2656465" y="2048791"/>
            <a:ext cx="6253492" cy="2387600"/>
          </a:xfrm>
          <a:solidFill>
            <a:schemeClr val="tx1">
              <a:lumMod val="65000"/>
              <a:lumOff val="35000"/>
              <a:alpha val="59000"/>
            </a:schemeClr>
          </a:solidFill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KORZENIOWSKIEGO 7 </a:t>
            </a:r>
            <a:b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DK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SŁOWIANIN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87" y="92382"/>
            <a:ext cx="10271026" cy="667323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899" y="92382"/>
            <a:ext cx="7678201" cy="66732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45860"/>
            <a:ext cx="9132897" cy="67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2" y="144099"/>
            <a:ext cx="11273776" cy="65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91" y="50722"/>
            <a:ext cx="10262688" cy="68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2" y="144099"/>
            <a:ext cx="11273776" cy="65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33"/>
            <a:ext cx="12192000" cy="62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33"/>
            <a:ext cx="12192000" cy="62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33"/>
            <a:ext cx="12192000" cy="62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1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2" y="144099"/>
            <a:ext cx="11273776" cy="65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691148" y="764346"/>
            <a:ext cx="7467600" cy="5355312"/>
          </a:xfrm>
          <a:prstGeom prst="rect">
            <a:avLst/>
          </a:prstGeom>
          <a:solidFill>
            <a:schemeClr val="bg2">
              <a:lumMod val="2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Nowa solidna konstrukcja dachu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Nowa konstrukcja biegów schodowych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Zwiększenie wysokości budynku – poprawia możliwości koncertowe budynku i akustyczne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Zwiększenie możliwej ilości osób na kondygnacji do 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 dla niepełnosprawnych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 z windy zewnętrznej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Papa fotowoltaiczna na dachu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Wyjścia ewakuacyjne z nawiewem mechanicznym (wytyczne CNBOP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Materiały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wykończeniowe i ich rozmieszczenie dobrane na podstawie profesjonalnego projektu akustycznego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Poprawiono bezpieczeństwo uczestników (PPOŻ i WT)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Osobna garderoba dla zespołów z wydzielonym prysznicem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Docieplono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budynek, profesjonalna wentylacja z klimatyzacją sali koncertowej oraz biur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 koncertowa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możliwym </a:t>
            </a: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podziałem na dwie strefy ścianą akustyczną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został wykonany w technologii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Zastosowano pomiary </a:t>
            </a:r>
            <a:r>
              <a:rPr lang="pl-P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endParaRPr lang="pl-P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2" y="144099"/>
            <a:ext cx="11273776" cy="65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5341" b="-2336"/>
          <a:stretch/>
        </p:blipFill>
        <p:spPr>
          <a:xfrm>
            <a:off x="-1" y="0"/>
            <a:ext cx="12152921" cy="25023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62693"/>
            <a:ext cx="12148841" cy="32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55F32F-FDE2-4EFF-966C-A8367EFA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akustyczny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D770A9-4C96-49B3-BFF7-6F66A20A8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N:\Wzory\Grafika\Loga_Nagłówki_Fonty\logo color\napis.emf">
            <a:extLst>
              <a:ext uri="{FF2B5EF4-FFF2-40B4-BE49-F238E27FC236}">
                <a16:creationId xmlns:a16="http://schemas.microsoft.com/office/drawing/2014/main" xmlns="" id="{AA59F5A8-5D64-425E-8DCE-5DEF248B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9336" y="356857"/>
            <a:ext cx="3509215" cy="67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9256D30-3F94-418A-9FCF-CA2DB9924C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8382" t="14848" r="5000" b="3636"/>
          <a:stretch>
            <a:fillRect/>
          </a:stretch>
        </p:blipFill>
        <p:spPr>
          <a:xfrm>
            <a:off x="463449" y="1583779"/>
            <a:ext cx="5782492" cy="26403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AD05847-6D9E-4FCE-9BF2-CED78450AE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618" t="28788" b="27879"/>
          <a:stretch>
            <a:fillRect/>
          </a:stretch>
        </p:blipFill>
        <p:spPr>
          <a:xfrm>
            <a:off x="4309242" y="4521909"/>
            <a:ext cx="7816802" cy="222717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75485EB-A3C2-490B-800D-B44D76FBDF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6912" t="13939" r="13529" b="13636"/>
          <a:stretch>
            <a:fillRect/>
          </a:stretch>
        </p:blipFill>
        <p:spPr>
          <a:xfrm>
            <a:off x="6547208" y="1513295"/>
            <a:ext cx="5365049" cy="27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55F32F-FDE2-4EFF-966C-A8367EFA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Czas pogłosu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D770A9-4C96-49B3-BFF7-6F66A20A8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E474AD3-271D-4698-90A7-4588B07DEEA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935" y="681037"/>
            <a:ext cx="7531330" cy="602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N:\Wzory\Grafika\Loga_Nagłówki_Fonty\logo color\napis.emf">
            <a:extLst>
              <a:ext uri="{FF2B5EF4-FFF2-40B4-BE49-F238E27FC236}">
                <a16:creationId xmlns:a16="http://schemas.microsoft.com/office/drawing/2014/main" xmlns="" id="{AA59F5A8-5D64-425E-8DCE-5DEF248B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56" y="5976375"/>
            <a:ext cx="3509215" cy="67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3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10867" b="3828"/>
          <a:stretch/>
        </p:blipFill>
        <p:spPr>
          <a:xfrm>
            <a:off x="55987" y="608038"/>
            <a:ext cx="12045447" cy="598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02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3301"/>
            <a:ext cx="12208939" cy="62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20"/>
            <a:ext cx="12192000" cy="6429375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2" y="943033"/>
            <a:ext cx="11273776" cy="49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12192000" cy="6429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7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20"/>
            <a:ext cx="12192000" cy="6429375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2459458" y="2664848"/>
            <a:ext cx="6824847" cy="990119"/>
          </a:xfrm>
          <a:solidFill>
            <a:schemeClr val="tx1">
              <a:lumMod val="65000"/>
              <a:lumOff val="35000"/>
              <a:alpha val="59000"/>
            </a:schemeClr>
          </a:solidFill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UWAGĘ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05" y="6052670"/>
            <a:ext cx="2809372" cy="5197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59" y="5976694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37" y="90599"/>
            <a:ext cx="9984526" cy="6676801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87" y="90599"/>
            <a:ext cx="9583426" cy="66768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12" y="493632"/>
            <a:ext cx="11273776" cy="58707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87" y="194032"/>
            <a:ext cx="7291426" cy="646993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87" y="90599"/>
            <a:ext cx="9583426" cy="66768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99" y="90599"/>
            <a:ext cx="8938801" cy="66768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16" y="6186288"/>
            <a:ext cx="1898094" cy="6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112</Words>
  <Application>Microsoft Office PowerPoint</Application>
  <PresentationFormat>Panoramiczny</PresentationFormat>
  <Paragraphs>19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Motyw pakietu Office</vt:lpstr>
      <vt:lpstr>PRZEBUDOWA KORZENIOWSKIEGO 7  DK SŁOWIANIN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Model akustyczny</vt:lpstr>
      <vt:lpstr>Czas pogłosu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Rafał Nowak</dc:creator>
  <cp:lastModifiedBy>Rafał Nowak</cp:lastModifiedBy>
  <cp:revision>27</cp:revision>
  <dcterms:created xsi:type="dcterms:W3CDTF">2019-11-26T08:42:14Z</dcterms:created>
  <dcterms:modified xsi:type="dcterms:W3CDTF">2019-11-27T08:25:15Z</dcterms:modified>
</cp:coreProperties>
</file>